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3"/>
  </p:notesMasterIdLst>
  <p:sldIdLst>
    <p:sldId id="319" r:id="rId2"/>
  </p:sldIdLst>
  <p:sldSz cx="9144000" cy="5143500" type="screen16x9"/>
  <p:notesSz cx="7010400" cy="9296400"/>
  <p:defaultTextStyle>
    <a:defPPr>
      <a:defRPr lang="en-US"/>
    </a:defPPr>
    <a:lvl1pPr marL="0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874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750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624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499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374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248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124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2998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7C80"/>
    <a:srgbClr val="FF5050"/>
    <a:srgbClr val="FF6600"/>
    <a:srgbClr val="BEC637"/>
    <a:srgbClr val="C8D139"/>
    <a:srgbClr val="00A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12"/>
    <p:restoredTop sz="80442"/>
  </p:normalViewPr>
  <p:slideViewPr>
    <p:cSldViewPr snapToGrid="0" snapToObjects="1">
      <p:cViewPr>
        <p:scale>
          <a:sx n="80" d="100"/>
          <a:sy n="80" d="100"/>
        </p:scale>
        <p:origin x="-624" y="-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55" d="100"/>
          <a:sy n="55" d="100"/>
        </p:scale>
        <p:origin x="-2490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072493-86C1-284B-908A-FD230E340C3A}" type="datetimeFigureOut">
              <a:rPr lang="en-US" smtClean="0"/>
              <a:pPr/>
              <a:t>6/22/2022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4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D92324-2899-8447-ABEA-956048AE4D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89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74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50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24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499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74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248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124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998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83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252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747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710" y="3305178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710" y="2180038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75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49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3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24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12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99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9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200152"/>
            <a:ext cx="4057651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2" y="1200152"/>
            <a:ext cx="4057651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43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4" indent="0">
              <a:buNone/>
              <a:defRPr sz="1500" b="1"/>
            </a:lvl2pPr>
            <a:lvl3pPr marL="685750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9" indent="0">
              <a:buNone/>
              <a:defRPr sz="1200" b="1"/>
            </a:lvl5pPr>
            <a:lvl6pPr marL="1714374" indent="0">
              <a:buNone/>
              <a:defRPr sz="1200" b="1"/>
            </a:lvl6pPr>
            <a:lvl7pPr marL="2057248" indent="0">
              <a:buNone/>
              <a:defRPr sz="1200" b="1"/>
            </a:lvl7pPr>
            <a:lvl8pPr marL="2400124" indent="0">
              <a:buNone/>
              <a:defRPr sz="1200" b="1"/>
            </a:lvl8pPr>
            <a:lvl9pPr marL="274299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3979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4" indent="0">
              <a:buNone/>
              <a:defRPr sz="1500" b="1"/>
            </a:lvl2pPr>
            <a:lvl3pPr marL="685750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9" indent="0">
              <a:buNone/>
              <a:defRPr sz="1200" b="1"/>
            </a:lvl5pPr>
            <a:lvl6pPr marL="1714374" indent="0">
              <a:buNone/>
              <a:defRPr sz="1200" b="1"/>
            </a:lvl6pPr>
            <a:lvl7pPr marL="2057248" indent="0">
              <a:buNone/>
              <a:defRPr sz="1200" b="1"/>
            </a:lvl7pPr>
            <a:lvl8pPr marL="2400124" indent="0">
              <a:buNone/>
              <a:defRPr sz="1200" b="1"/>
            </a:lvl8pPr>
            <a:lvl9pPr marL="274299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628" y="1631157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44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34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19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450" y="204791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9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874" indent="0">
              <a:buNone/>
              <a:defRPr sz="900"/>
            </a:lvl2pPr>
            <a:lvl3pPr marL="685750" indent="0">
              <a:buNone/>
              <a:defRPr sz="800"/>
            </a:lvl3pPr>
            <a:lvl4pPr marL="1028624" indent="0">
              <a:buNone/>
              <a:defRPr sz="700"/>
            </a:lvl4pPr>
            <a:lvl5pPr marL="1371499" indent="0">
              <a:buNone/>
              <a:defRPr sz="700"/>
            </a:lvl5pPr>
            <a:lvl6pPr marL="1714374" indent="0">
              <a:buNone/>
              <a:defRPr sz="700"/>
            </a:lvl6pPr>
            <a:lvl7pPr marL="2057248" indent="0">
              <a:buNone/>
              <a:defRPr sz="700"/>
            </a:lvl7pPr>
            <a:lvl8pPr marL="2400124" indent="0">
              <a:buNone/>
              <a:defRPr sz="700"/>
            </a:lvl8pPr>
            <a:lvl9pPr marL="274299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42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892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892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74" indent="0">
              <a:buNone/>
              <a:defRPr sz="2100"/>
            </a:lvl2pPr>
            <a:lvl3pPr marL="685750" indent="0">
              <a:buNone/>
              <a:defRPr sz="1800"/>
            </a:lvl3pPr>
            <a:lvl4pPr marL="1028624" indent="0">
              <a:buNone/>
              <a:defRPr sz="1500"/>
            </a:lvl4pPr>
            <a:lvl5pPr marL="1371499" indent="0">
              <a:buNone/>
              <a:defRPr sz="1500"/>
            </a:lvl5pPr>
            <a:lvl6pPr marL="1714374" indent="0">
              <a:buNone/>
              <a:defRPr sz="1500"/>
            </a:lvl6pPr>
            <a:lvl7pPr marL="2057248" indent="0">
              <a:buNone/>
              <a:defRPr sz="1500"/>
            </a:lvl7pPr>
            <a:lvl8pPr marL="2400124" indent="0">
              <a:buNone/>
              <a:defRPr sz="1500"/>
            </a:lvl8pPr>
            <a:lvl9pPr marL="2742998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892" y="4025505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874" indent="0">
              <a:buNone/>
              <a:defRPr sz="900"/>
            </a:lvl2pPr>
            <a:lvl3pPr marL="685750" indent="0">
              <a:buNone/>
              <a:defRPr sz="800"/>
            </a:lvl3pPr>
            <a:lvl4pPr marL="1028624" indent="0">
              <a:buNone/>
              <a:defRPr sz="700"/>
            </a:lvl4pPr>
            <a:lvl5pPr marL="1371499" indent="0">
              <a:buNone/>
              <a:defRPr sz="700"/>
            </a:lvl5pPr>
            <a:lvl6pPr marL="1714374" indent="0">
              <a:buNone/>
              <a:defRPr sz="700"/>
            </a:lvl6pPr>
            <a:lvl7pPr marL="2057248" indent="0">
              <a:buNone/>
              <a:defRPr sz="700"/>
            </a:lvl7pPr>
            <a:lvl8pPr marL="2400124" indent="0">
              <a:buNone/>
              <a:defRPr sz="700"/>
            </a:lvl8pPr>
            <a:lvl9pPr marL="274299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64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2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05981"/>
            <a:ext cx="60579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87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918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68574" tIns="34287" rIns="68574" bIns="3428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68574" tIns="34287" rIns="68574" bIns="3428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68574" tIns="34287" rIns="68574" bIns="34287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AE499-ECB5-424C-B93F-5AEF3EF65C86}" type="datetimeFigureOut">
              <a:rPr lang="en-US" smtClean="0"/>
              <a:pPr/>
              <a:t>6/22/2022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68574" tIns="34287" rIns="68574" bIns="34287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68574" tIns="34287" rIns="68574" bIns="34287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9FD0991-F32B-D442-922A-5B16C0C9E99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981113" y="4741221"/>
            <a:ext cx="987561" cy="32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7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iming>
    <p:tnLst>
      <p:par>
        <p:cTn id="1" dur="indefinite" restart="never" nodeType="tmRoot"/>
      </p:par>
    </p:tnLst>
  </p:timing>
  <p:txStyles>
    <p:titleStyle>
      <a:lvl1pPr algn="ctr" defTabSz="68575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6" indent="-257156" algn="l" defTabSz="68575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72" indent="-214298" algn="l" defTabSz="68575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87" indent="-171437" algn="l" defTabSz="6857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61" indent="-171437" algn="l" defTabSz="68575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37" indent="-171437" algn="l" defTabSz="68575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11" indent="-171437" algn="l" defTabSz="68575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6" indent="-171437" algn="l" defTabSz="68575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61" indent="-171437" algn="l" defTabSz="68575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5" indent="-171437" algn="l" defTabSz="68575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4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50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9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4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8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4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8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7661E1-B247-3E45-9545-D9E1DD850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7088" y="466725"/>
            <a:ext cx="6448165" cy="3429000"/>
          </a:xfrm>
        </p:spPr>
        <p:txBody>
          <a:bodyPr>
            <a:normAutofit/>
          </a:bodyPr>
          <a:lstStyle/>
          <a:p>
            <a:r>
              <a:rPr lang="en-US" sz="4500" b="1" dirty="0"/>
              <a:t>LCR Visioning</a:t>
            </a:r>
            <a:br>
              <a:rPr lang="en-US" sz="4500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Our </a:t>
            </a:r>
            <a:r>
              <a:rPr lang="en-US" b="1" dirty="0" smtClean="0"/>
              <a:t>True North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1" y="138114"/>
            <a:ext cx="2411978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xmlns="" id="{BF1509FC-D5DA-6849-A270-ADAF58599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6678" y="138113"/>
            <a:ext cx="1357322" cy="1085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259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6233</TotalTime>
  <Words>3</Words>
  <Application>Microsoft Office PowerPoint</Application>
  <PresentationFormat>On-screen Show (16:9)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Custom Design</vt:lpstr>
      <vt:lpstr>LCR Visioning  Our True North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Osterhaus</dc:creator>
  <cp:lastModifiedBy>jakenetadmin@yahoo.com</cp:lastModifiedBy>
  <cp:revision>174</cp:revision>
  <cp:lastPrinted>2022-06-20T20:06:36Z</cp:lastPrinted>
  <dcterms:created xsi:type="dcterms:W3CDTF">2021-12-04T12:00:59Z</dcterms:created>
  <dcterms:modified xsi:type="dcterms:W3CDTF">2022-06-22T05:42:48Z</dcterms:modified>
</cp:coreProperties>
</file>